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6" autoAdjust="0"/>
    <p:restoredTop sz="94451" autoAdjust="0"/>
  </p:normalViewPr>
  <p:slideViewPr>
    <p:cSldViewPr>
      <p:cViewPr>
        <p:scale>
          <a:sx n="75" d="100"/>
          <a:sy n="75" d="100"/>
        </p:scale>
        <p:origin x="-834" y="-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6.wdp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име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052485" cy="369332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училище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5311</TotalTime>
  <Words>2177</Words>
  <Application>Microsoft Office PowerPoint</Application>
  <PresentationFormat>On-screen Show (4:3)</PresentationFormat>
  <Paragraphs>561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Georgi Georgiev</cp:lastModifiedBy>
  <cp:revision>556</cp:revision>
  <dcterms:created xsi:type="dcterms:W3CDTF">2007-12-08T16:03:35Z</dcterms:created>
  <dcterms:modified xsi:type="dcterms:W3CDTF">2013-11-04T10:29:30Z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